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5A838-2FC1-420B-2BF2-C74E0BAE3CC5}" v="329" dt="2025-04-01T10:23:04.063"/>
    <p1510:client id="{DAAD1027-178D-BF65-04CA-FBE5E4D47FE8}" v="54" dt="2025-04-01T09:19:32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110B6-1479-4163-8308-710A3407F18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2766C62-1C6E-4D3B-BEAD-787A7DA891B2}">
      <dgm:prSet/>
      <dgm:spPr/>
      <dgm:t>
        <a:bodyPr/>
        <a:lstStyle/>
        <a:p>
          <a:r>
            <a:rPr lang="ko-KR"/>
            <a:t>메인 화면 </a:t>
          </a:r>
          <a:r>
            <a:rPr lang="en-US"/>
            <a:t>UI</a:t>
          </a:r>
          <a:r>
            <a:rPr lang="ko-KR"/>
            <a:t> 구성요소 추가방안</a:t>
          </a:r>
          <a:endParaRPr lang="en-US"/>
        </a:p>
      </dgm:t>
    </dgm:pt>
    <dgm:pt modelId="{C33F1B3F-6E86-4F8E-9609-3E45A7E11319}" type="parTrans" cxnId="{DFF3260D-8B18-4B86-912C-673B9DE9976A}">
      <dgm:prSet/>
      <dgm:spPr/>
      <dgm:t>
        <a:bodyPr/>
        <a:lstStyle/>
        <a:p>
          <a:endParaRPr lang="en-US"/>
        </a:p>
      </dgm:t>
    </dgm:pt>
    <dgm:pt modelId="{0627F545-6D78-43A8-91F3-BEA54710976A}" type="sibTrans" cxnId="{DFF3260D-8B18-4B86-912C-673B9DE9976A}">
      <dgm:prSet/>
      <dgm:spPr/>
      <dgm:t>
        <a:bodyPr/>
        <a:lstStyle/>
        <a:p>
          <a:endParaRPr lang="en-US"/>
        </a:p>
      </dgm:t>
    </dgm:pt>
    <dgm:pt modelId="{42498B9F-8FC1-4719-BB0E-9EE178396DA2}">
      <dgm:prSet/>
      <dgm:spPr/>
      <dgm:t>
        <a:bodyPr/>
        <a:lstStyle/>
        <a:p>
          <a:pPr rtl="0"/>
          <a:r>
            <a:rPr lang="ko-KR" dirty="0"/>
            <a:t>뉴스 데이터 텍스트 </a:t>
          </a:r>
          <a:r>
            <a:rPr lang="ko-KR" dirty="0" err="1"/>
            <a:t>임베딩</a:t>
          </a:r>
          <a:endParaRPr lang="en-US" altLang="ko-KR" dirty="0" err="1">
            <a:latin typeface="Trade Gothic Next Cond"/>
          </a:endParaRPr>
        </a:p>
      </dgm:t>
    </dgm:pt>
    <dgm:pt modelId="{449C21A1-510D-4F6F-AFC5-EAE9D384455F}" type="parTrans" cxnId="{87457510-5777-4479-B742-6E19C066DDA9}">
      <dgm:prSet/>
      <dgm:spPr/>
      <dgm:t>
        <a:bodyPr/>
        <a:lstStyle/>
        <a:p>
          <a:endParaRPr lang="en-US"/>
        </a:p>
      </dgm:t>
    </dgm:pt>
    <dgm:pt modelId="{EF2FEBC6-BA1F-4CF0-B81D-B94853B9B5E7}" type="sibTrans" cxnId="{87457510-5777-4479-B742-6E19C066DDA9}">
      <dgm:prSet/>
      <dgm:spPr/>
      <dgm:t>
        <a:bodyPr/>
        <a:lstStyle/>
        <a:p>
          <a:endParaRPr lang="en-US"/>
        </a:p>
      </dgm:t>
    </dgm:pt>
    <dgm:pt modelId="{69FF04F8-E335-4847-B6DC-172BF144DDB8}">
      <dgm:prSet phldr="0"/>
      <dgm:spPr/>
      <dgm:t>
        <a:bodyPr/>
        <a:lstStyle/>
        <a:p>
          <a:pPr rtl="0"/>
          <a:r>
            <a:rPr lang="ko-KR" altLang="en-US" dirty="0">
              <a:latin typeface="Trade Gothic Next Cond"/>
            </a:rPr>
            <a:t>다중 종목 매매 시스템 구현 </a:t>
          </a:r>
          <a:endParaRPr lang="ko-KR" altLang="en-US" dirty="0"/>
        </a:p>
      </dgm:t>
    </dgm:pt>
    <dgm:pt modelId="{494ED1B8-38AE-4EF6-A0FA-EC4F86C2A565}" type="parTrans" cxnId="{54F5A735-1D61-4824-BF92-EB55D95AC382}">
      <dgm:prSet/>
      <dgm:spPr/>
      <dgm:t>
        <a:bodyPr/>
        <a:lstStyle/>
        <a:p>
          <a:pPr latinLnBrk="1"/>
          <a:endParaRPr lang="ko-KR" altLang="en-US"/>
        </a:p>
      </dgm:t>
    </dgm:pt>
    <dgm:pt modelId="{21524601-FA6F-4426-97B4-461CC3F8D9C9}" type="sibTrans" cxnId="{54F5A735-1D61-4824-BF92-EB55D95AC382}">
      <dgm:prSet/>
      <dgm:spPr/>
      <dgm:t>
        <a:bodyPr/>
        <a:lstStyle/>
        <a:p>
          <a:pPr latinLnBrk="1"/>
          <a:endParaRPr lang="ko-KR" altLang="en-US"/>
        </a:p>
      </dgm:t>
    </dgm:pt>
    <dgm:pt modelId="{FAF53168-15E6-44CD-8F91-241E2CB88C22}" type="pres">
      <dgm:prSet presAssocID="{83E110B6-1479-4163-8308-710A3407F18B}" presName="root" presStyleCnt="0">
        <dgm:presLayoutVars>
          <dgm:dir/>
          <dgm:resizeHandles val="exact"/>
        </dgm:presLayoutVars>
      </dgm:prSet>
      <dgm:spPr/>
    </dgm:pt>
    <dgm:pt modelId="{9F5AE3F9-C1E2-47FC-9CEC-5D547D952223}" type="pres">
      <dgm:prSet presAssocID="{02766C62-1C6E-4D3B-BEAD-787A7DA891B2}" presName="compNode" presStyleCnt="0"/>
      <dgm:spPr/>
    </dgm:pt>
    <dgm:pt modelId="{599B1342-C7F0-4315-AE05-6D8DB1B97172}" type="pres">
      <dgm:prSet presAssocID="{02766C62-1C6E-4D3B-BEAD-787A7DA891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A878CC0B-2130-4617-964F-C635E708FF91}" type="pres">
      <dgm:prSet presAssocID="{02766C62-1C6E-4D3B-BEAD-787A7DA891B2}" presName="spaceRect" presStyleCnt="0"/>
      <dgm:spPr/>
    </dgm:pt>
    <dgm:pt modelId="{769ACE60-FD76-4446-851B-C8405FA914C9}" type="pres">
      <dgm:prSet presAssocID="{02766C62-1C6E-4D3B-BEAD-787A7DA891B2}" presName="textRect" presStyleLbl="revTx" presStyleIdx="0" presStyleCnt="3">
        <dgm:presLayoutVars>
          <dgm:chMax val="1"/>
          <dgm:chPref val="1"/>
        </dgm:presLayoutVars>
      </dgm:prSet>
      <dgm:spPr/>
    </dgm:pt>
    <dgm:pt modelId="{352A3F0D-4DAC-4E3B-BE9F-6838443ED976}" type="pres">
      <dgm:prSet presAssocID="{0627F545-6D78-43A8-91F3-BEA54710976A}" presName="sibTrans" presStyleCnt="0"/>
      <dgm:spPr/>
    </dgm:pt>
    <dgm:pt modelId="{ECB0A13B-4317-414A-9C31-83F1B021A707}" type="pres">
      <dgm:prSet presAssocID="{42498B9F-8FC1-4719-BB0E-9EE178396DA2}" presName="compNode" presStyleCnt="0"/>
      <dgm:spPr/>
    </dgm:pt>
    <dgm:pt modelId="{824793E8-4F52-4245-9815-0FEF072DD4DF}" type="pres">
      <dgm:prSet presAssocID="{42498B9F-8FC1-4719-BB0E-9EE178396D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신문"/>
        </a:ext>
      </dgm:extLst>
    </dgm:pt>
    <dgm:pt modelId="{8938F09D-52A9-44EA-BF78-FC491FE5E4A2}" type="pres">
      <dgm:prSet presAssocID="{42498B9F-8FC1-4719-BB0E-9EE178396DA2}" presName="spaceRect" presStyleCnt="0"/>
      <dgm:spPr/>
    </dgm:pt>
    <dgm:pt modelId="{3B6219AF-2124-4D6F-8A87-94E1CB10535D}" type="pres">
      <dgm:prSet presAssocID="{42498B9F-8FC1-4719-BB0E-9EE178396DA2}" presName="textRect" presStyleLbl="revTx" presStyleIdx="1" presStyleCnt="3">
        <dgm:presLayoutVars>
          <dgm:chMax val="1"/>
          <dgm:chPref val="1"/>
        </dgm:presLayoutVars>
      </dgm:prSet>
      <dgm:spPr/>
    </dgm:pt>
    <dgm:pt modelId="{3D52C45E-C882-447B-A176-3F27A9B7CC07}" type="pres">
      <dgm:prSet presAssocID="{EF2FEBC6-BA1F-4CF0-B81D-B94853B9B5E7}" presName="sibTrans" presStyleCnt="0"/>
      <dgm:spPr/>
    </dgm:pt>
    <dgm:pt modelId="{6DFC82B7-E7FC-4788-902D-C27AC026BE90}" type="pres">
      <dgm:prSet presAssocID="{69FF04F8-E335-4847-B6DC-172BF144DDB8}" presName="compNode" presStyleCnt="0"/>
      <dgm:spPr/>
    </dgm:pt>
    <dgm:pt modelId="{72AA1D75-34FA-49E6-80E1-B2BBB4130EAC}" type="pres">
      <dgm:prSet presAssocID="{69FF04F8-E335-4847-B6DC-172BF144DDB8}" presName="iconRect" presStyleLbl="node1" presStyleIdx="2" presStyleCnt="3"/>
      <dgm:spPr>
        <a:ln>
          <a:noFill/>
        </a:ln>
      </dgm:spPr>
    </dgm:pt>
    <dgm:pt modelId="{BAF352CF-278C-43EF-B1DF-8743FA7D16E9}" type="pres">
      <dgm:prSet presAssocID="{69FF04F8-E335-4847-B6DC-172BF144DDB8}" presName="spaceRect" presStyleCnt="0"/>
      <dgm:spPr/>
    </dgm:pt>
    <dgm:pt modelId="{21A6FABB-1F27-458C-8331-D3D3CDB7A375}" type="pres">
      <dgm:prSet presAssocID="{69FF04F8-E335-4847-B6DC-172BF144DD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2D4B07-7A59-4231-B921-2BE58BDB26CB}" type="presOf" srcId="{83E110B6-1479-4163-8308-710A3407F18B}" destId="{FAF53168-15E6-44CD-8F91-241E2CB88C22}" srcOrd="0" destOrd="0" presId="urn:microsoft.com/office/officeart/2018/2/layout/IconLabelList"/>
    <dgm:cxn modelId="{DFF3260D-8B18-4B86-912C-673B9DE9976A}" srcId="{83E110B6-1479-4163-8308-710A3407F18B}" destId="{02766C62-1C6E-4D3B-BEAD-787A7DA891B2}" srcOrd="0" destOrd="0" parTransId="{C33F1B3F-6E86-4F8E-9609-3E45A7E11319}" sibTransId="{0627F545-6D78-43A8-91F3-BEA54710976A}"/>
    <dgm:cxn modelId="{87457510-5777-4479-B742-6E19C066DDA9}" srcId="{83E110B6-1479-4163-8308-710A3407F18B}" destId="{42498B9F-8FC1-4719-BB0E-9EE178396DA2}" srcOrd="1" destOrd="0" parTransId="{449C21A1-510D-4F6F-AFC5-EAE9D384455F}" sibTransId="{EF2FEBC6-BA1F-4CF0-B81D-B94853B9B5E7}"/>
    <dgm:cxn modelId="{54F5A735-1D61-4824-BF92-EB55D95AC382}" srcId="{83E110B6-1479-4163-8308-710A3407F18B}" destId="{69FF04F8-E335-4847-B6DC-172BF144DDB8}" srcOrd="2" destOrd="0" parTransId="{494ED1B8-38AE-4EF6-A0FA-EC4F86C2A565}" sibTransId="{21524601-FA6F-4426-97B4-461CC3F8D9C9}"/>
    <dgm:cxn modelId="{7741E96A-BFE5-4C5D-A2A5-31760EB738D0}" type="presOf" srcId="{02766C62-1C6E-4D3B-BEAD-787A7DA891B2}" destId="{769ACE60-FD76-4446-851B-C8405FA914C9}" srcOrd="0" destOrd="0" presId="urn:microsoft.com/office/officeart/2018/2/layout/IconLabelList"/>
    <dgm:cxn modelId="{4D15B18C-881D-417A-A5F0-645ECAE9A2EF}" type="presOf" srcId="{69FF04F8-E335-4847-B6DC-172BF144DDB8}" destId="{21A6FABB-1F27-458C-8331-D3D3CDB7A375}" srcOrd="0" destOrd="0" presId="urn:microsoft.com/office/officeart/2018/2/layout/IconLabelList"/>
    <dgm:cxn modelId="{EBD277DB-35FA-403D-BF45-DE18FB315647}" type="presOf" srcId="{42498B9F-8FC1-4719-BB0E-9EE178396DA2}" destId="{3B6219AF-2124-4D6F-8A87-94E1CB10535D}" srcOrd="0" destOrd="0" presId="urn:microsoft.com/office/officeart/2018/2/layout/IconLabelList"/>
    <dgm:cxn modelId="{EB249567-2B29-4214-BF12-D45454620B20}" type="presParOf" srcId="{FAF53168-15E6-44CD-8F91-241E2CB88C22}" destId="{9F5AE3F9-C1E2-47FC-9CEC-5D547D952223}" srcOrd="0" destOrd="0" presId="urn:microsoft.com/office/officeart/2018/2/layout/IconLabelList"/>
    <dgm:cxn modelId="{2C88345A-FB57-455C-80DA-DB43F07A331C}" type="presParOf" srcId="{9F5AE3F9-C1E2-47FC-9CEC-5D547D952223}" destId="{599B1342-C7F0-4315-AE05-6D8DB1B97172}" srcOrd="0" destOrd="0" presId="urn:microsoft.com/office/officeart/2018/2/layout/IconLabelList"/>
    <dgm:cxn modelId="{54039A4E-33BA-4E95-828C-6A9556D08238}" type="presParOf" srcId="{9F5AE3F9-C1E2-47FC-9CEC-5D547D952223}" destId="{A878CC0B-2130-4617-964F-C635E708FF91}" srcOrd="1" destOrd="0" presId="urn:microsoft.com/office/officeart/2018/2/layout/IconLabelList"/>
    <dgm:cxn modelId="{2C76EC58-CB23-4500-B9B4-DD02197122F8}" type="presParOf" srcId="{9F5AE3F9-C1E2-47FC-9CEC-5D547D952223}" destId="{769ACE60-FD76-4446-851B-C8405FA914C9}" srcOrd="2" destOrd="0" presId="urn:microsoft.com/office/officeart/2018/2/layout/IconLabelList"/>
    <dgm:cxn modelId="{AF3A8D79-0B47-4698-B25E-29FBA2B5018E}" type="presParOf" srcId="{FAF53168-15E6-44CD-8F91-241E2CB88C22}" destId="{352A3F0D-4DAC-4E3B-BE9F-6838443ED976}" srcOrd="1" destOrd="0" presId="urn:microsoft.com/office/officeart/2018/2/layout/IconLabelList"/>
    <dgm:cxn modelId="{821BE56B-A8F4-4686-9DDB-FCFB28FF3E19}" type="presParOf" srcId="{FAF53168-15E6-44CD-8F91-241E2CB88C22}" destId="{ECB0A13B-4317-414A-9C31-83F1B021A707}" srcOrd="2" destOrd="0" presId="urn:microsoft.com/office/officeart/2018/2/layout/IconLabelList"/>
    <dgm:cxn modelId="{BA236C47-238D-4DBA-B4FB-AB399596BDC2}" type="presParOf" srcId="{ECB0A13B-4317-414A-9C31-83F1B021A707}" destId="{824793E8-4F52-4245-9815-0FEF072DD4DF}" srcOrd="0" destOrd="0" presId="urn:microsoft.com/office/officeart/2018/2/layout/IconLabelList"/>
    <dgm:cxn modelId="{AE5208D1-E233-45C6-BCD4-A2C0B74F974A}" type="presParOf" srcId="{ECB0A13B-4317-414A-9C31-83F1B021A707}" destId="{8938F09D-52A9-44EA-BF78-FC491FE5E4A2}" srcOrd="1" destOrd="0" presId="urn:microsoft.com/office/officeart/2018/2/layout/IconLabelList"/>
    <dgm:cxn modelId="{360D2232-1D58-4CCC-B7B6-149720547CF6}" type="presParOf" srcId="{ECB0A13B-4317-414A-9C31-83F1B021A707}" destId="{3B6219AF-2124-4D6F-8A87-94E1CB10535D}" srcOrd="2" destOrd="0" presId="urn:microsoft.com/office/officeart/2018/2/layout/IconLabelList"/>
    <dgm:cxn modelId="{64F53FD6-8678-4B6E-B416-B7973ED81C8A}" type="presParOf" srcId="{FAF53168-15E6-44CD-8F91-241E2CB88C22}" destId="{3D52C45E-C882-447B-A176-3F27A9B7CC07}" srcOrd="3" destOrd="0" presId="urn:microsoft.com/office/officeart/2018/2/layout/IconLabelList"/>
    <dgm:cxn modelId="{1B5371C7-F16F-4105-A8CD-56813B308C96}" type="presParOf" srcId="{FAF53168-15E6-44CD-8F91-241E2CB88C22}" destId="{6DFC82B7-E7FC-4788-902D-C27AC026BE90}" srcOrd="4" destOrd="0" presId="urn:microsoft.com/office/officeart/2018/2/layout/IconLabelList"/>
    <dgm:cxn modelId="{1CA67E19-D53D-4ADB-89F1-18BEF033C31C}" type="presParOf" srcId="{6DFC82B7-E7FC-4788-902D-C27AC026BE90}" destId="{72AA1D75-34FA-49E6-80E1-B2BBB4130EAC}" srcOrd="0" destOrd="0" presId="urn:microsoft.com/office/officeart/2018/2/layout/IconLabelList"/>
    <dgm:cxn modelId="{AD0B0A3B-F22C-4B37-97A7-E356688DA1F4}" type="presParOf" srcId="{6DFC82B7-E7FC-4788-902D-C27AC026BE90}" destId="{BAF352CF-278C-43EF-B1DF-8743FA7D16E9}" srcOrd="1" destOrd="0" presId="urn:microsoft.com/office/officeart/2018/2/layout/IconLabelList"/>
    <dgm:cxn modelId="{DA5B8BED-D3F9-419F-B472-0C492CBA8EDA}" type="presParOf" srcId="{6DFC82B7-E7FC-4788-902D-C27AC026BE90}" destId="{21A6FABB-1F27-458C-8331-D3D3CDB7A3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B1342-C7F0-4315-AE05-6D8DB1B97172}">
      <dsp:nvSpPr>
        <dsp:cNvPr id="0" name=""/>
        <dsp:cNvSpPr/>
      </dsp:nvSpPr>
      <dsp:spPr>
        <a:xfrm>
          <a:off x="1374375" y="293418"/>
          <a:ext cx="1014161" cy="1014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ACE60-FD76-4446-851B-C8405FA914C9}">
      <dsp:nvSpPr>
        <dsp:cNvPr id="0" name=""/>
        <dsp:cNvSpPr/>
      </dsp:nvSpPr>
      <dsp:spPr>
        <a:xfrm>
          <a:off x="754610" y="1613759"/>
          <a:ext cx="2253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메인 화면 </a:t>
          </a:r>
          <a:r>
            <a:rPr lang="en-US" sz="1600" kern="1200"/>
            <a:t>UI</a:t>
          </a:r>
          <a:r>
            <a:rPr lang="ko-KR" sz="1600" kern="1200"/>
            <a:t> 구성요소 추가방안</a:t>
          </a:r>
          <a:endParaRPr lang="en-US" sz="1600" kern="1200"/>
        </a:p>
      </dsp:txBody>
      <dsp:txXfrm>
        <a:off x="754610" y="1613759"/>
        <a:ext cx="2253693" cy="720000"/>
      </dsp:txXfrm>
    </dsp:sp>
    <dsp:sp modelId="{824793E8-4F52-4245-9815-0FEF072DD4DF}">
      <dsp:nvSpPr>
        <dsp:cNvPr id="0" name=""/>
        <dsp:cNvSpPr/>
      </dsp:nvSpPr>
      <dsp:spPr>
        <a:xfrm>
          <a:off x="4022465" y="293418"/>
          <a:ext cx="1014161" cy="10141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219AF-2124-4D6F-8A87-94E1CB10535D}">
      <dsp:nvSpPr>
        <dsp:cNvPr id="0" name=""/>
        <dsp:cNvSpPr/>
      </dsp:nvSpPr>
      <dsp:spPr>
        <a:xfrm>
          <a:off x="3402699" y="1613759"/>
          <a:ext cx="2253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뉴스 데이터 텍스트 </a:t>
          </a:r>
          <a:r>
            <a:rPr lang="ko-KR" sz="1600" kern="1200" dirty="0" err="1"/>
            <a:t>임베딩</a:t>
          </a:r>
          <a:endParaRPr lang="en-US" altLang="ko-KR" sz="1600" kern="1200" dirty="0" err="1">
            <a:latin typeface="Trade Gothic Next Cond"/>
          </a:endParaRPr>
        </a:p>
      </dsp:txBody>
      <dsp:txXfrm>
        <a:off x="3402699" y="1613759"/>
        <a:ext cx="2253693" cy="720000"/>
      </dsp:txXfrm>
    </dsp:sp>
    <dsp:sp modelId="{72AA1D75-34FA-49E6-80E1-B2BBB4130EAC}">
      <dsp:nvSpPr>
        <dsp:cNvPr id="0" name=""/>
        <dsp:cNvSpPr/>
      </dsp:nvSpPr>
      <dsp:spPr>
        <a:xfrm>
          <a:off x="6670555" y="293418"/>
          <a:ext cx="1014161" cy="10141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6FABB-1F27-458C-8331-D3D3CDB7A375}">
      <dsp:nvSpPr>
        <dsp:cNvPr id="0" name=""/>
        <dsp:cNvSpPr/>
      </dsp:nvSpPr>
      <dsp:spPr>
        <a:xfrm>
          <a:off x="6050789" y="1613759"/>
          <a:ext cx="225369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Trade Gothic Next Cond"/>
            </a:rPr>
            <a:t>다중 종목 매매 시스템 구현 </a:t>
          </a:r>
          <a:endParaRPr lang="ko-KR" altLang="en-US" sz="1600" kern="1200" dirty="0"/>
        </a:p>
      </dsp:txBody>
      <dsp:txXfrm>
        <a:off x="6050789" y="1613759"/>
        <a:ext cx="225369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09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3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6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9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8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0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2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9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.com/welcomeonboard/VityWnJrUlRlb0V4TEZLTUdCUVZUczc1cVVUUWJDejFwWkR3aWdJNmJlMWhTYXZLWExtZ0VZdW93VmRlVFI2T0piUm9XSXFYaUZabTNhUTFEWXhRN3NITm5SMGE1RUdvaVlYMHZ0Ri9DRlBsVmQwK0p6bEtQQzR2ZXR3cnRXOEtQdGo1ZEV3bUdPQWRZUHQzSGl6V2NBPT0hdjE=?share_link_id=9825706217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8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다채로운 나뭇잎 패턴">
            <a:extLst>
              <a:ext uri="{FF2B5EF4-FFF2-40B4-BE49-F238E27FC236}">
                <a16:creationId xmlns:a16="http://schemas.microsoft.com/office/drawing/2014/main" id="{B97FA778-2999-1BF3-F524-EE4875009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339" r="-2" b="11325"/>
          <a:stretch/>
        </p:blipFill>
        <p:spPr>
          <a:xfrm>
            <a:off x="-6057" y="10"/>
            <a:ext cx="12192000" cy="6857990"/>
          </a:xfrm>
          <a:prstGeom prst="rect">
            <a:avLst/>
          </a:prstGeom>
        </p:spPr>
      </p:pic>
      <p:sp>
        <p:nvSpPr>
          <p:cNvPr id="41" name="Freeform: Shape 12">
            <a:extLst>
              <a:ext uri="{FF2B5EF4-FFF2-40B4-BE49-F238E27FC236}">
                <a16:creationId xmlns:a16="http://schemas.microsoft.com/office/drawing/2014/main" id="{141773DC-FA35-0DC3-E6BA-EB1DBCE7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05349" y="938623"/>
            <a:ext cx="10372250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07074 w 4116027"/>
              <a:gd name="connsiteY0" fmla="*/ 139302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0935 w 4116027"/>
              <a:gd name="connsiteY0" fmla="*/ 140288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496605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1900 w 4116027"/>
              <a:gd name="connsiteY0" fmla="*/ 150153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304495 w 4116027"/>
              <a:gd name="connsiteY4" fmla="*/ 1434 h 5058263"/>
              <a:gd name="connsiteX0" fmla="*/ 4116727 w 4117216"/>
              <a:gd name="connsiteY0" fmla="*/ 1511402 h 5058263"/>
              <a:gd name="connsiteX1" fmla="*/ 4116027 w 4117216"/>
              <a:gd name="connsiteY1" fmla="*/ 5058263 h 5058263"/>
              <a:gd name="connsiteX2" fmla="*/ 0 w 4117216"/>
              <a:gd name="connsiteY2" fmla="*/ 5058263 h 5058263"/>
              <a:gd name="connsiteX3" fmla="*/ 0 w 4117216"/>
              <a:gd name="connsiteY3" fmla="*/ 0 h 5058263"/>
              <a:gd name="connsiteX4" fmla="*/ 2304495 w 4117216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7216" h="5058263">
                <a:moveTo>
                  <a:pt x="4116727" y="1511402"/>
                </a:moveTo>
                <a:cubicBezTo>
                  <a:pt x="4118666" y="268102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304495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3626" y="5143817"/>
            <a:ext cx="4850027" cy="991252"/>
          </a:xfrm>
          <a:noFill/>
        </p:spPr>
        <p:txBody>
          <a:bodyPr anchor="b">
            <a:normAutofit/>
          </a:bodyPr>
          <a:lstStyle/>
          <a:p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캡스톤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티자인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03353" y="4420887"/>
            <a:ext cx="4683045" cy="687996"/>
          </a:xfrm>
        </p:spPr>
        <p:txBody>
          <a:bodyPr anchor="ctr">
            <a:normAutofit/>
          </a:bodyPr>
          <a:lstStyle/>
          <a:p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News &amp; </a:t>
            </a:r>
            <a:r>
              <a:rPr lang="ko-KR" altLang="en-US" b="1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Stock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인간의 얼굴, 사람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A2AB1D8-1F5A-AB28-D683-9A18BF2A1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9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 descr="텍스트, 도표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46126B5-5FBF-857B-AE09-CABC7C52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845" y="-1669"/>
            <a:ext cx="12301357" cy="6859205"/>
          </a:xfrm>
        </p:spPr>
      </p:pic>
    </p:spTree>
    <p:extLst>
      <p:ext uri="{BB962C8B-B14F-4D97-AF65-F5344CB8AC3E}">
        <p14:creationId xmlns:p14="http://schemas.microsoft.com/office/powerpoint/2010/main" val="327361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내용 개체 틀 5" descr="텍스트, 도표, 그래프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9589F25-D348-8BEC-7A7E-2D0254A1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74" b="1769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15">
            <a:extLst>
              <a:ext uri="{FF2B5EF4-FFF2-40B4-BE49-F238E27FC236}">
                <a16:creationId xmlns:a16="http://schemas.microsoft.com/office/drawing/2014/main" id="{E0FEA777-1A99-F20D-9443-EF409644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159" y="936478"/>
            <a:ext cx="10314136" cy="498228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94C23E-C2E1-662E-806E-4C088A54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5" y="1295399"/>
            <a:ext cx="7619203" cy="1126525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현재 이슈 사항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CDEF2F6-9AF3-027C-DA9B-2AFE441F0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675957"/>
              </p:ext>
            </p:extLst>
          </p:nvPr>
        </p:nvGraphicFramePr>
        <p:xfrm>
          <a:off x="1561010" y="2780846"/>
          <a:ext cx="9059093" cy="262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5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F221-D327-A3F2-47D0-B221000A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dirty="0" err="1"/>
              <a:t>팀티칭까지</a:t>
            </a:r>
            <a:r>
              <a:rPr lang="ko-KR" altLang="en-US" dirty="0"/>
              <a:t>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A678F5-C148-A9BD-87EF-1CF9CBDC2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3200" dirty="0"/>
              <a:t>기획 및 설계과정 마무리 후 개발단계 시작</a:t>
            </a:r>
          </a:p>
        </p:txBody>
      </p:sp>
    </p:spTree>
    <p:extLst>
      <p:ext uri="{BB962C8B-B14F-4D97-AF65-F5344CB8AC3E}">
        <p14:creationId xmlns:p14="http://schemas.microsoft.com/office/powerpoint/2010/main" val="230021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A2569-8942-5F82-1402-33761869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wbs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19659-52E3-EA4D-C185-2A6C3D7BB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1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8CD4-D372-4C9C-A187-BE254057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흐름도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A101015-DF9B-96D8-A1A1-85426E9F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+mn-lt"/>
                <a:cs typeface="+mn-lt"/>
                <a:hlinkClick r:id="rId2"/>
              </a:rPr>
              <a:t>https://miro.com/welcomeonboard/VityWnJrUlRlb0V4TEZLTUdCUVZUczc1cVVUUWJDejFwWkR3aWdJNmJlMWhTYXZLWExtZ0VZdW93VmRlVFI2T0piUm9XSXFYaUZabTNhUTFEWXhRN3NITm5SMGE1RUdvaVlYMHZ0Ri9DRlBsVmQwK0p6bEtQQzR2ZXR3cnRXOEtQdGo1ZEV3bUdPQWRZUHQzSGl6V2NBPT0hdjE=?share_link_id=98257062179</a:t>
            </a:r>
            <a:endParaRPr lang="ko-KR" altLang="en-US">
              <a:ea typeface="+mn-lt"/>
              <a:cs typeface="+mn-lt"/>
            </a:endParaRPr>
          </a:p>
          <a:p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732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DCFB0-23B1-4351-2AEE-3424022D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FAF8A-B688-37DB-3B41-E5383EF0D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sz="3200" dirty="0">
                <a:ea typeface="+mn-lt"/>
                <a:cs typeface="+mn-lt"/>
              </a:rPr>
              <a:t> UI 디자인 기본 구성</a:t>
            </a:r>
            <a:r>
              <a:rPr lang="ko-KR" altLang="en-US" sz="3200" dirty="0">
                <a:ea typeface="+mn-lt"/>
                <a:cs typeface="+mn-lt"/>
              </a:rPr>
              <a:t> 완료</a:t>
            </a:r>
            <a:endParaRPr lang="ko-KR" altLang="en-US" sz="3200" dirty="0"/>
          </a:p>
          <a:p>
            <a:pPr>
              <a:buFont typeface="Arial"/>
            </a:pPr>
            <a:r>
              <a:rPr lang="ko-KR" sz="3200" dirty="0">
                <a:ea typeface="+mn-lt"/>
                <a:cs typeface="+mn-lt"/>
              </a:rPr>
              <a:t>시계열 데이터 학습 알고리즘 구현</a:t>
            </a:r>
            <a:endParaRPr lang="ko-KR" sz="3200" dirty="0"/>
          </a:p>
        </p:txBody>
      </p:sp>
    </p:spTree>
    <p:extLst>
      <p:ext uri="{BB962C8B-B14F-4D97-AF65-F5344CB8AC3E}">
        <p14:creationId xmlns:p14="http://schemas.microsoft.com/office/powerpoint/2010/main" val="283657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폰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29F1A7C-CD9C-FF78-7397-A53F8A903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204" b="884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3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인간의 얼굴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CCA11A5-3A0E-13C4-D17A-6F4849EFD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442" b="997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인간의 얼굴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87A5EF8-E845-1FC1-350A-B493710A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042" b="1061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2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내용 개체 틀 7" descr="텍스트, 스크린샷, 도표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897BEC7-B91B-C592-256F-DAC6563C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83" b="1438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소프트웨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7572131-BC05-C650-6995-9B77DDB2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35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웹사이트, 웹 페이지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90E1E27-E5FE-C846-17EC-F8979DE3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189" b="78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5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D3569-35F6-9F66-D447-1EB096008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번호, 도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8AFF91E-D5A7-21C0-A707-AA362EF73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604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14213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LimelightVTI</vt:lpstr>
      <vt:lpstr>캡스톤 티자인 발표</vt:lpstr>
      <vt:lpstr>현재 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현재 이슈 사항</vt:lpstr>
      <vt:lpstr>다음 팀티칭까지 계획</vt:lpstr>
      <vt:lpstr>wbs</vt:lpstr>
      <vt:lpstr>흐름도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172</cp:revision>
  <dcterms:created xsi:type="dcterms:W3CDTF">2025-04-01T09:09:31Z</dcterms:created>
  <dcterms:modified xsi:type="dcterms:W3CDTF">2025-04-01T10:24:14Z</dcterms:modified>
</cp:coreProperties>
</file>